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21a421ac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21a421ac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7b908893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7b908893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546969a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546969a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546969a7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546969a7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546969a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546969a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546969a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546969a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546969a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546969a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546969a7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546969a7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546969a7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546969a7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546969a7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546969a7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5485c03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5485c03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546969a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546969a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21a421ac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21a421ac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1a421ac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1a421ac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546969a7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546969a7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546969a7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546969a7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7b908893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7b908893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7b908893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7b908893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7b908893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7b908893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546969a7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546969a7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7b9088931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7b9088931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546969a7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546969a7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7b908893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7b908893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7b908893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7b90889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HVfLbDY-2go3C1l4sz314Bz35mEXC08k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gif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2.jp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Vídeo Sem nexo ‐ Feito com o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98450" y="14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Proposta de Valor: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0" y="719175"/>
            <a:ext cx="5832900" cy="4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 </a:t>
            </a:r>
            <a:r>
              <a:rPr lang="pt-PT"/>
              <a:t>Melhore a comunicação e a colaboração em equipe da empresa;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2- Otimiza seus processos: eliminando tarefas desnecessárias e priorizando tarefas mais urgentes, assim: economizando tempo e dinheiro.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3- Uso da IA para: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Analisar a Gravidade das atividades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Definir a </a:t>
            </a:r>
            <a:r>
              <a:rPr lang="pt-PT"/>
              <a:t>Tendências</a:t>
            </a:r>
            <a:r>
              <a:rPr lang="pt-PT"/>
              <a:t> das atividades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Planejar a urgência das atividades entre 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pt-PT"/>
              <a:t>Gerar as sub-tarefas das atividades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800" y="1722751"/>
            <a:ext cx="3169501" cy="21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o Cronos Funciona: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Cronos funciona por meio de uma Inteligência Artificial especializada na organização e priorização de tarefas que está hospedada no mesmo servidor da sua API.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Porém, sua Interface foi inspirada no consultor virtual do Sebrae (PNBox) com o Trello.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Impacto do </a:t>
            </a:r>
            <a:r>
              <a:rPr lang="pt-PT"/>
              <a:t>Cronos: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Cronos será um meio de fazer planejamento empresarial com custo mínimo. Buscando diminuir as estatísticas do SEBRAE.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100" y="2015300"/>
            <a:ext cx="4791576" cy="29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Rentabilização</a:t>
            </a:r>
            <a:r>
              <a:rPr lang="pt-PT"/>
              <a:t>: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PT"/>
              <a:t>Assinatura de uso único: </a:t>
            </a:r>
            <a:r>
              <a:rPr lang="pt-PT"/>
              <a:t>Será cobrado um valor que permitirá o uso do aplicativo apenas para um planejamento.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pt-PT"/>
              <a:t>Assinatura Mensal: </a:t>
            </a:r>
            <a:r>
              <a:rPr lang="pt-PT"/>
              <a:t>Será cobrado um valor mensal pelo uso do aplicativo.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pt-PT"/>
              <a:t>Assinatura Anual: </a:t>
            </a:r>
            <a:r>
              <a:rPr lang="pt-PT"/>
              <a:t>Será cobrado um valor anual pelo uso do aplicativo.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Concorrência</a:t>
            </a:r>
            <a:r>
              <a:rPr lang="pt-PT"/>
              <a:t>: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63" y="1285875"/>
            <a:ext cx="2333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38" y="1326613"/>
            <a:ext cx="2490300" cy="24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00" y="1323225"/>
            <a:ext cx="2490301" cy="24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520050" y="3813525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Trello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621300" y="3813525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Notion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6403088" y="3813525"/>
            <a:ext cx="190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Gestores Empresariais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919" y="4125800"/>
            <a:ext cx="1455525" cy="8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Como ser melhor que uma solução gratuita</a:t>
            </a:r>
            <a:r>
              <a:rPr lang="pt-PT"/>
              <a:t>: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105275" y="3909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Resposta: Fixando um público alvo específico e trazendo uma solução melhor.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163" y="1021113"/>
            <a:ext cx="2490300" cy="24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6525" y="1017725"/>
            <a:ext cx="2490301" cy="24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2110975" y="3508025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Trello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212225" y="3508025"/>
            <a:ext cx="19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Notion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Quanto um Gestor Empresarial cobra por consulta</a:t>
            </a:r>
            <a:r>
              <a:rPr lang="pt-PT"/>
              <a:t>: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406050" y="115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De 70 à 200 reais por hora, logo, o cronos deverá cobrar algo em torno de 0,50 real por hora para fazer um </a:t>
            </a:r>
            <a:r>
              <a:rPr lang="pt-PT"/>
              <a:t>serviço</a:t>
            </a:r>
            <a:r>
              <a:rPr lang="pt-PT"/>
              <a:t> mais barato.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1 dia == 24 horas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1 Mês == 30 dias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1 mês == 30 * 24 == 720 horas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Assinatura mensal == 360 reais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Mais um diferencial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406050" y="115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preço será acessível o suficiente para que o empresário venha pelo custo.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O Cronos fará o mesmo que um Gestor empresarial faz, coletará as necessidades do cliente para que entregue para o mesmo sua sequência de tarefas;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Possibilitará planos individualizados, downsizing e otimização de custo, tempo e energia para as tarefas.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Divulgação do aplicativo: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874" y="77362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750" y="1256800"/>
            <a:ext cx="2629900" cy="2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075" y="1362075"/>
            <a:ext cx="2419351" cy="241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826" y="1537788"/>
            <a:ext cx="2958774" cy="221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Distribuição atual do aplicativo </a:t>
            </a:r>
            <a:r>
              <a:rPr lang="pt-PT"/>
              <a:t>para</a:t>
            </a:r>
            <a:r>
              <a:rPr lang="pt-PT"/>
              <a:t> beta testers: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874" y="77362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125" y="1280125"/>
            <a:ext cx="5473951" cy="311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CRONOS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64625"/>
            <a:ext cx="2258875" cy="19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Distribuição futura </a:t>
            </a:r>
            <a:r>
              <a:rPr lang="pt-PT"/>
              <a:t>do aplicativo: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874" y="77362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663750" y="1256800"/>
            <a:ext cx="2629899" cy="2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5">
            <a:alphaModFix/>
          </a:blip>
          <a:srcRect b="-23494" l="0" r="0" t="-24085"/>
          <a:stretch/>
        </p:blipFill>
        <p:spPr>
          <a:xfrm>
            <a:off x="3745225" y="1127950"/>
            <a:ext cx="2405925" cy="288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2826" y="1537788"/>
            <a:ext cx="2958774" cy="221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03925" y="26950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Download do APP:</a:t>
            </a:r>
            <a:endParaRPr sz="3420"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3222413" y="4299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https://www.mediafire.com/file/xdzdngowehdnqbt/mb.apk/file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900" y="902375"/>
            <a:ext cx="2410227" cy="312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03925" y="26950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Acesso a</a:t>
            </a:r>
            <a:r>
              <a:rPr lang="pt-PT" sz="3420"/>
              <a:t>o Site:</a:t>
            </a:r>
            <a:endParaRPr sz="3420"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3504200" y="4451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https://cronosapi.infinityfreeapp.com/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675" y="1070775"/>
            <a:ext cx="3083240" cy="399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03925" y="26950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Avaliação do APP:</a:t>
            </a:r>
            <a:endParaRPr sz="3420"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375" y="994600"/>
            <a:ext cx="3083240" cy="399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592275" y="2285400"/>
            <a:ext cx="257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Dúvidas</a:t>
            </a:r>
            <a:r>
              <a:rPr lang="pt-PT" sz="3420"/>
              <a:t>???</a:t>
            </a:r>
            <a:endParaRPr sz="3420"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1441650" y="1999050"/>
            <a:ext cx="62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420"/>
              <a:t>Muito Obrigado pela atenção!!</a:t>
            </a:r>
            <a:endParaRPr sz="3420"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3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150"/>
            <a:ext cx="32258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01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Universidade Federal do Tocantins _ Câmpus Palmas _ 24/06/2024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Disciplina de Projeto de Sistemas do 1° semestre de 2024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Curso de Bacharelado em Ciência da Computação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Professor Edeilson Milhomem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PT"/>
              <a:t>Alunos: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Antônio Cássio de Oliveira Neto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João Victor Ribeiro Santos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Luiz Felipe Krause de Castro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Luiz Filipe de Souza Alves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PT"/>
              <a:t>Patryck Henryck Moreira Silva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5652050" y="1143000"/>
            <a:ext cx="33147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2169800" y="1143000"/>
            <a:ext cx="34431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56150" y="1143000"/>
            <a:ext cx="2074500" cy="3639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1087050" y="3276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Equipe de Desenvolvimento: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2405" y="0"/>
            <a:ext cx="921596" cy="10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17000" y="1143000"/>
            <a:ext cx="21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UX/UI Design</a:t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2839950" y="1176363"/>
            <a:ext cx="21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Front End</a:t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6530950" y="1229100"/>
            <a:ext cx="17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Back </a:t>
            </a:r>
            <a:r>
              <a:rPr lang="pt-PT"/>
              <a:t>E</a:t>
            </a:r>
            <a:r>
              <a:rPr lang="pt-PT"/>
              <a:t>nd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200" y="1832038"/>
            <a:ext cx="1553076" cy="22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2338363" y="4123800"/>
            <a:ext cx="11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pt-PT" sz="1820"/>
              <a:t>Luiz Filipe</a:t>
            </a:r>
            <a:endParaRPr sz="1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pt-PT" sz="1820"/>
              <a:t>Holmes</a:t>
            </a:r>
            <a:endParaRPr sz="182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825" y="1832050"/>
            <a:ext cx="1656594" cy="22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699888" y="4123800"/>
            <a:ext cx="178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</a:rPr>
              <a:t>Antônio Cássio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</a:rPr>
              <a:t>Moriarty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15419" l="0" r="0" t="0"/>
          <a:stretch/>
        </p:blipFill>
        <p:spPr>
          <a:xfrm>
            <a:off x="343838" y="1840975"/>
            <a:ext cx="1499124" cy="2208773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2350" y="1858413"/>
            <a:ext cx="1499101" cy="220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29250" y="4092900"/>
            <a:ext cx="190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Patrick Henrick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Bond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786725" y="4040700"/>
            <a:ext cx="1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João Vitor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Watson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0900" y="1858425"/>
            <a:ext cx="1499101" cy="220874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7402850" y="4123800"/>
            <a:ext cx="131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Luís Felipe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Moran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444" y="210351"/>
            <a:ext cx="921600" cy="80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796300" y="2132550"/>
            <a:ext cx="3551400" cy="878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4620"/>
              <a:t>USER Storie</a:t>
            </a:r>
            <a:endParaRPr sz="46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628" y="614302"/>
            <a:ext cx="4468800" cy="391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2659975" y="2211750"/>
            <a:ext cx="4468800" cy="878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4620"/>
              <a:t>Sobre o Cronos</a:t>
            </a:r>
            <a:endParaRPr sz="46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História do Cronos</a:t>
            </a:r>
            <a:r>
              <a:rPr lang="pt-PT"/>
              <a:t>: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A ideia por trás do Cronos nasce no primeiro semestre de 2023 em uma aula de Organização Sistemas e Métodos II, como a ideia de uma estudante de administração. Mas é somente em 15 de Novembro de 2023 quando ocorre a Feira de Empreendimentos, Ciência, Inovação e Tecnologia (FECIT), que o projeto </a:t>
            </a:r>
            <a:r>
              <a:rPr lang="pt-PT"/>
              <a:t>sai</a:t>
            </a:r>
            <a:r>
              <a:rPr lang="pt-PT"/>
              <a:t> da caixa quando um aluno de Ciência da Computação se oferece para ser o desenvolvedor do Cronos.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No auge da loucura, este aluno de Ciência da Computação força outros 4 estudantes à acompanhá-lo na incrível aventura de programar este aplicativo.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Problema: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0" y="130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Muitas empresas costumam fechar e falir em menos de </a:t>
            </a:r>
            <a:r>
              <a:rPr b="1" lang="pt-PT">
                <a:solidFill>
                  <a:srgbClr val="FFFFFF"/>
                </a:solidFill>
              </a:rPr>
              <a:t>cinco anos</a:t>
            </a:r>
            <a:r>
              <a:rPr lang="pt-PT"/>
              <a:t> por falta de planejamento.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Este número está em torno de </a:t>
            </a:r>
            <a:r>
              <a:rPr b="1" lang="pt-PT">
                <a:solidFill>
                  <a:srgbClr val="FFFFFF"/>
                </a:solidFill>
              </a:rPr>
              <a:t>60%</a:t>
            </a:r>
            <a:r>
              <a:rPr lang="pt-PT"/>
              <a:t> das empresas que vão à falência.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PT"/>
              <a:t>Por isso, gostaríamos de oferecer uma solução mais viável para pequenas e médias empresas que pudesse ser utilizada até mesmo pela concorrência (</a:t>
            </a:r>
            <a:r>
              <a:rPr b="1" lang="pt-PT">
                <a:solidFill>
                  <a:srgbClr val="D9D9D9"/>
                </a:solidFill>
              </a:rPr>
              <a:t>Gestores empresariais profissionais</a:t>
            </a:r>
            <a:r>
              <a:rPr lang="pt-PT"/>
              <a:t>).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Solução: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/>
              <a:t>O Cronos é um consultor virtual que auxilia na organização e realização de tarefas empresariais. Mas que também pode auxiliar na realização de Tarefas Cotidianas.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4724" y="0"/>
            <a:ext cx="1184478" cy="1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537" y="2090700"/>
            <a:ext cx="3398926" cy="29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